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71" r:id="rId10"/>
    <p:sldId id="263" r:id="rId11"/>
    <p:sldId id="264" r:id="rId12"/>
    <p:sldId id="265" r:id="rId13"/>
    <p:sldId id="276" r:id="rId14"/>
    <p:sldId id="267" r:id="rId15"/>
    <p:sldId id="273" r:id="rId16"/>
    <p:sldId id="269" r:id="rId17"/>
    <p:sldId id="266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B12FB-433B-413A-93D5-1926C180C85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39C64-CD12-498D-928E-30F82E0F8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99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Along the west shore</a:t>
            </a:r>
            <a:r>
              <a:rPr lang="en-US" baseline="0" dirty="0" smtClean="0"/>
              <a:t> is where you can take air and boat tours along the Na </a:t>
            </a:r>
            <a:r>
              <a:rPr lang="en-US" baseline="0" dirty="0" err="1" smtClean="0"/>
              <a:t>Pali</a:t>
            </a:r>
            <a:r>
              <a:rPr lang="en-US" baseline="0" dirty="0" smtClean="0"/>
              <a:t> coast and go hiking through the </a:t>
            </a:r>
            <a:r>
              <a:rPr lang="en-US" baseline="0" dirty="0" err="1" smtClean="0"/>
              <a:t>Kokee</a:t>
            </a:r>
            <a:r>
              <a:rPr lang="en-US" baseline="0" dirty="0" smtClean="0"/>
              <a:t> state park</a:t>
            </a:r>
          </a:p>
          <a:p>
            <a:r>
              <a:rPr lang="en-US" baseline="0" dirty="0" smtClean="0"/>
              <a:t>Along the east shore is where you can go kayaking along the </a:t>
            </a:r>
            <a:r>
              <a:rPr lang="en-US" baseline="0" dirty="0" err="1" smtClean="0"/>
              <a:t>wailua</a:t>
            </a:r>
            <a:r>
              <a:rPr lang="en-US" baseline="0" dirty="0" smtClean="0"/>
              <a:t> river and relax on beautiful </a:t>
            </a:r>
            <a:r>
              <a:rPr lang="en-US" baseline="0" dirty="0" err="1" smtClean="0"/>
              <a:t>kalapaki</a:t>
            </a:r>
            <a:r>
              <a:rPr lang="en-US" baseline="0" dirty="0" smtClean="0"/>
              <a:t> beach</a:t>
            </a:r>
          </a:p>
          <a:p>
            <a:r>
              <a:rPr lang="en-US" baseline="0" dirty="0" smtClean="0"/>
              <a:t>On the North shore is where awesome waves are among </a:t>
            </a:r>
            <a:r>
              <a:rPr lang="en-US" baseline="0" dirty="0" err="1" smtClean="0"/>
              <a:t>hanalei</a:t>
            </a:r>
            <a:r>
              <a:rPr lang="en-US" baseline="0" dirty="0" smtClean="0"/>
              <a:t> bay year round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39C64-CD12-498D-928E-30F82E0F87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8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DDB490-29C4-43A3-928E-3A9932B94D11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844254-3C4C-46AD-B874-7A7DA8C0161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http://www.youtube.com/v/SoDeCSG8dR8?version=3&amp;hl=en_US&amp;rel=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_RVili6JWyGk/SJxBxmqeUfI/AAAAAAAAABs/vUvtiXMGmoM/s1600-h/hanalei+bay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MZjTj4KymiY?version=3&amp;hl=en_US&amp;rel=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http://www.youtube.com/v/Bw_ATxGFBpI?version=3&amp;hl=en_US&amp;rel=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762000"/>
            <a:ext cx="6553200" cy="990600"/>
          </a:xfrm>
        </p:spPr>
        <p:txBody>
          <a:bodyPr/>
          <a:lstStyle/>
          <a:p>
            <a:r>
              <a:rPr lang="en-US" dirty="0" smtClean="0"/>
              <a:t>Hanalei Bay, Kauai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1828800"/>
            <a:ext cx="5568696" cy="106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By: Dana </a:t>
            </a:r>
            <a:r>
              <a:rPr lang="en-US" dirty="0" err="1" smtClean="0"/>
              <a:t>Bezaire</a:t>
            </a:r>
            <a:endParaRPr lang="en-US" dirty="0" smtClean="0"/>
          </a:p>
          <a:p>
            <a:r>
              <a:rPr lang="en-US" dirty="0" smtClean="0"/>
              <a:t>Science of forecasting waves</a:t>
            </a:r>
          </a:p>
          <a:p>
            <a:r>
              <a:rPr lang="en-US" dirty="0" smtClean="0"/>
              <a:t>Richard Stockton College of New Jersey</a:t>
            </a:r>
          </a:p>
        </p:txBody>
      </p:sp>
      <p:pic>
        <p:nvPicPr>
          <p:cNvPr id="1028" name="Picture 4" descr="http://reddogreport.com/wp-content/uploads/2010/12/Hawaii-hanalei-b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582186"/>
            <a:ext cx="4454039" cy="311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Qjxvk0WfFx5QAzC7-55RpvpCzUawfsnX4kfMkzRrnxODBCM5t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26969"/>
            <a:ext cx="2218592" cy="29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9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Resort Destinations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  5 major resort destinations</a:t>
            </a:r>
          </a:p>
          <a:p>
            <a:r>
              <a:rPr lang="en-US" sz="2000" dirty="0" smtClean="0"/>
              <a:t>Coconut coast (east side)</a:t>
            </a:r>
          </a:p>
          <a:p>
            <a:r>
              <a:rPr lang="en-US" sz="2000" dirty="0" err="1" smtClean="0"/>
              <a:t>Kulapaki</a:t>
            </a:r>
            <a:r>
              <a:rPr lang="en-US" sz="2000" dirty="0" smtClean="0"/>
              <a:t> in Lihue (southeast)</a:t>
            </a:r>
          </a:p>
          <a:p>
            <a:r>
              <a:rPr lang="en-US" sz="2000" dirty="0" err="1" smtClean="0"/>
              <a:t>Poipu</a:t>
            </a:r>
            <a:r>
              <a:rPr lang="en-US" sz="2000" dirty="0" smtClean="0"/>
              <a:t> (South Shore)</a:t>
            </a:r>
          </a:p>
          <a:p>
            <a:r>
              <a:rPr lang="en-US" sz="2000" dirty="0" err="1" smtClean="0"/>
              <a:t>Waimea</a:t>
            </a:r>
            <a:r>
              <a:rPr lang="en-US" sz="2000" dirty="0" smtClean="0"/>
              <a:t> (West side)</a:t>
            </a:r>
          </a:p>
          <a:p>
            <a:r>
              <a:rPr lang="en-US" sz="2000" dirty="0" smtClean="0"/>
              <a:t>Princeville (North Shore-Hanalei Bay)</a:t>
            </a:r>
          </a:p>
          <a:p>
            <a:r>
              <a:rPr lang="en-US" sz="2000" dirty="0" smtClean="0"/>
              <a:t>Accommodations include luxury resorts, hotels and housing rentals</a:t>
            </a:r>
          </a:p>
          <a:p>
            <a:r>
              <a:rPr lang="en-US" sz="2000" dirty="0" smtClean="0"/>
              <a:t>Average cost to stay in Hanalei Bay including hotel and air in </a:t>
            </a:r>
            <a:r>
              <a:rPr lang="en-US" sz="2000" dirty="0" err="1" smtClean="0"/>
              <a:t>january</a:t>
            </a:r>
            <a:r>
              <a:rPr lang="en-US" sz="2000" dirty="0" smtClean="0"/>
              <a:t> $1864 to $4546/person </a:t>
            </a:r>
          </a:p>
          <a:p>
            <a:r>
              <a:rPr lang="en-US" sz="2000" dirty="0" smtClean="0"/>
              <a:t>Average cost of round trip ticket from PA to LIH in </a:t>
            </a:r>
            <a:r>
              <a:rPr lang="en-US" sz="2000" dirty="0" err="1" smtClean="0"/>
              <a:t>january</a:t>
            </a:r>
            <a:r>
              <a:rPr lang="en-US" sz="2000" dirty="0" smtClean="0"/>
              <a:t> $1083 to $1162/person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08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cheaphawaiitravel.com/maps/images/kauai-ma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2" y="870814"/>
            <a:ext cx="428625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kauaimenu.com/images/WebsiteMa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984" y="3505200"/>
            <a:ext cx="3961272" cy="316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3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Hanalei Bay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Largest bay on the North Shore (2 miles)</a:t>
            </a:r>
          </a:p>
          <a:p>
            <a:r>
              <a:rPr lang="en-US" sz="2000" dirty="0" smtClean="0"/>
              <a:t>City of Princeville overlooks Northeast entrance of bay</a:t>
            </a:r>
          </a:p>
          <a:p>
            <a:r>
              <a:rPr lang="en-US" sz="2000" dirty="0"/>
              <a:t>Biggest danger to the bay are tiger </a:t>
            </a:r>
            <a:r>
              <a:rPr lang="en-US" sz="2000" dirty="0" smtClean="0"/>
              <a:t>sharks, many spotted just feet away from the pier</a:t>
            </a:r>
          </a:p>
          <a:p>
            <a:r>
              <a:rPr lang="en-US" sz="2000" dirty="0" smtClean="0"/>
              <a:t>Historic Pier:</a:t>
            </a:r>
          </a:p>
          <a:p>
            <a:pPr marL="0" indent="0">
              <a:buNone/>
            </a:pPr>
            <a:r>
              <a:rPr lang="en-US" sz="2000" dirty="0" smtClean="0"/>
              <a:t>-built for transporting goods to market</a:t>
            </a:r>
          </a:p>
          <a:p>
            <a:pPr marL="0" indent="0">
              <a:buNone/>
            </a:pPr>
            <a:r>
              <a:rPr lang="en-US" sz="2000" dirty="0"/>
              <a:t>-</a:t>
            </a:r>
            <a:r>
              <a:rPr lang="en-US" sz="2000" dirty="0" smtClean="0"/>
              <a:t>located at mouth of the bay on black pot beach</a:t>
            </a:r>
          </a:p>
          <a:p>
            <a:pPr marL="0" indent="0">
              <a:buNone/>
            </a:pPr>
            <a:r>
              <a:rPr lang="en-US" sz="2000" dirty="0" smtClean="0"/>
              <a:t>-taped in the 1958 movie “South Pacific” by 20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 Fox</a:t>
            </a:r>
          </a:p>
          <a:p>
            <a:pPr marL="0" indent="0">
              <a:buNone/>
            </a:pPr>
            <a:endParaRPr lang="en-US" sz="2000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8" name="Picture 2" descr="http://ecx.images-amazon.com/images/I/61g0u08RM8L._SL500_AA3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0"/>
            <a:ext cx="23241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5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oDeCSG8dR8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76400" y="1981200"/>
            <a:ext cx="568960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Video Hanalei Pier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23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intro to waves\9117_Iooss_W_Surf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11" y="1447800"/>
            <a:ext cx="4360434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LOGGER_PHOTO_ID_5232129187545764338" descr="http://3.bp.blogspot.com/_RVili6JWyGk/SJxBxmqeUfI/AAAAAAAAABs/vUvtiXMGmoM/s320/hanalei+bay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5814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52400"/>
            <a:ext cx="8305800" cy="1143000"/>
          </a:xfrm>
        </p:spPr>
        <p:txBody>
          <a:bodyPr/>
          <a:lstStyle/>
          <a:p>
            <a:r>
              <a:rPr lang="en-US" dirty="0" smtClean="0"/>
              <a:t>Big Wave Surfing 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9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Big Waves Kauai </a:t>
            </a:r>
            <a:r>
              <a:rPr lang="en-US" sz="4000" b="1" dirty="0" smtClean="0"/>
              <a:t>North Shore</a:t>
            </a:r>
            <a:endParaRPr lang="en-US" sz="4000" dirty="0"/>
          </a:p>
        </p:txBody>
      </p:sp>
      <p:pic>
        <p:nvPicPr>
          <p:cNvPr id="2" name="MZjTj4KymiY?version=3&amp;hl=en_US&amp;rel=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8800" y="1981200"/>
            <a:ext cx="5715000" cy="4286250"/>
          </a:xfrm>
          <a:prstGeom prst="rect">
            <a:avLst/>
          </a:prstGeom>
          <a:ln w="10795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17145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7584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intro to waves\101_p109_1145_1000x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4724400" cy="315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intro to waves\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44196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76200"/>
            <a:ext cx="8305800" cy="1143000"/>
          </a:xfrm>
        </p:spPr>
        <p:txBody>
          <a:bodyPr/>
          <a:lstStyle/>
          <a:p>
            <a:r>
              <a:rPr lang="en-US" dirty="0" smtClean="0"/>
              <a:t>Hanalei Bay 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Hanalei Bay Weather/Surfing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North swell </a:t>
            </a:r>
          </a:p>
          <a:p>
            <a:r>
              <a:rPr lang="en-US" sz="2000" dirty="0" smtClean="0"/>
              <a:t>Summer tends to be flat</a:t>
            </a:r>
          </a:p>
          <a:p>
            <a:r>
              <a:rPr lang="en-US" sz="2000" dirty="0" smtClean="0"/>
              <a:t>Offshore wind from S-SE</a:t>
            </a:r>
          </a:p>
          <a:p>
            <a:pPr marL="0" indent="0">
              <a:buNone/>
            </a:pPr>
            <a:r>
              <a:rPr lang="en-US" sz="2000" dirty="0" smtClean="0"/>
              <a:t>-yields distant ground swell</a:t>
            </a:r>
          </a:p>
          <a:p>
            <a:pPr marL="0" indent="0">
              <a:buNone/>
            </a:pPr>
            <a:r>
              <a:rPr lang="en-US" sz="2000" dirty="0" smtClean="0"/>
              <a:t>-optimum swell angles N-NW</a:t>
            </a:r>
          </a:p>
          <a:p>
            <a:r>
              <a:rPr lang="en-US" sz="2000" dirty="0" smtClean="0"/>
              <a:t>Exposed reef/point break </a:t>
            </a:r>
          </a:p>
          <a:p>
            <a:r>
              <a:rPr lang="en-US" sz="2000" dirty="0" smtClean="0"/>
              <a:t>Shallow reef spots </a:t>
            </a:r>
          </a:p>
          <a:p>
            <a:r>
              <a:rPr lang="en-US" sz="2000" dirty="0" smtClean="0"/>
              <a:t>Consistent surf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One of best surfing spots in Kauai</a:t>
            </a:r>
          </a:p>
          <a:p>
            <a:r>
              <a:rPr lang="en-US" sz="2000" dirty="0"/>
              <a:t>20 minute paddle out</a:t>
            </a:r>
          </a:p>
          <a:p>
            <a:pPr marL="0" indent="0">
              <a:buNone/>
            </a:pPr>
            <a:r>
              <a:rPr lang="en-US" sz="2000" dirty="0"/>
              <a:t>-small swell – fringe break</a:t>
            </a:r>
          </a:p>
          <a:p>
            <a:pPr marL="0" indent="0">
              <a:buNone/>
            </a:pPr>
            <a:r>
              <a:rPr lang="en-US" sz="2000" dirty="0"/>
              <a:t>-large swell – outside the channel</a:t>
            </a:r>
          </a:p>
          <a:p>
            <a:r>
              <a:rPr lang="en-US" sz="2000" dirty="0" smtClean="0"/>
              <a:t>During winter season double overhead</a:t>
            </a:r>
          </a:p>
          <a:p>
            <a:r>
              <a:rPr lang="en-US" sz="2000" dirty="0" smtClean="0"/>
              <a:t>Largest reported wave 30 ft. </a:t>
            </a:r>
          </a:p>
          <a:p>
            <a:r>
              <a:rPr lang="en-US" sz="2000" dirty="0" smtClean="0"/>
              <a:t>During “big wave” season must be expert surfer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27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January Wind and Swell Stats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Wind Statistics 01/2007 – present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Swell Statistics 01/2007 - present</a:t>
            </a:r>
            <a:endParaRPr lang="en-US" sz="1800" dirty="0"/>
          </a:p>
        </p:txBody>
      </p:sp>
      <p:pic>
        <p:nvPicPr>
          <p:cNvPr id="10" name="Content Placeholder 9" descr="http://s0.fast-meteo.com/graphs/statistics/Hanalei-Bay.wind.statistics.january.gif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7883" y="2514600"/>
            <a:ext cx="2678821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10" descr="http://s0.fast-meteo.com/graphs/statistics/Hanalei-Bay.surf.statistics.january.gif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6502" y="2514600"/>
            <a:ext cx="2678821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5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About Kauai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001000" cy="4114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Kauai is often referred to as the “Garden Isle”</a:t>
            </a:r>
          </a:p>
          <a:p>
            <a:r>
              <a:rPr lang="en-US" dirty="0" smtClean="0"/>
              <a:t>Capital is Lihue (Southeast)</a:t>
            </a:r>
          </a:p>
          <a:p>
            <a:r>
              <a:rPr lang="en-US" dirty="0" smtClean="0"/>
              <a:t>Fourth largest Hawaiian island</a:t>
            </a:r>
          </a:p>
          <a:p>
            <a:r>
              <a:rPr lang="en-US" dirty="0" smtClean="0"/>
              <a:t>Oldest northernmost island in Hawaii</a:t>
            </a:r>
          </a:p>
          <a:p>
            <a:r>
              <a:rPr lang="en-US" dirty="0" smtClean="0"/>
              <a:t>Emerald valleys, jagged mountains, tropical rainforests cascading waterfalls</a:t>
            </a:r>
          </a:p>
          <a:p>
            <a:r>
              <a:rPr lang="en-US" dirty="0" smtClean="0"/>
              <a:t>Many portions only accessible by sea or air</a:t>
            </a:r>
          </a:p>
          <a:p>
            <a:r>
              <a:rPr lang="en-US" dirty="0" smtClean="0"/>
              <a:t>Population of 63 thousand</a:t>
            </a:r>
            <a:r>
              <a:rPr lang="en-US" dirty="0"/>
              <a:t> </a:t>
            </a:r>
            <a:r>
              <a:rPr lang="en-US" dirty="0" smtClean="0"/>
              <a:t>totaling 550 sq. feet</a:t>
            </a:r>
          </a:p>
          <a:p>
            <a:r>
              <a:rPr lang="en-US" dirty="0"/>
              <a:t>M</a:t>
            </a:r>
            <a:r>
              <a:rPr lang="en-US" dirty="0" smtClean="0"/>
              <a:t>ain languages Hawaiian and English</a:t>
            </a:r>
          </a:p>
          <a:p>
            <a:r>
              <a:rPr lang="en-US" dirty="0" smtClean="0"/>
              <a:t>Laid back atmosphere and culture</a:t>
            </a:r>
          </a:p>
        </p:txBody>
      </p:sp>
    </p:spTree>
    <p:extLst>
      <p:ext uri="{BB962C8B-B14F-4D97-AF65-F5344CB8AC3E}">
        <p14:creationId xmlns:p14="http://schemas.microsoft.com/office/powerpoint/2010/main" val="15803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24800" cy="896112"/>
          </a:xfrm>
        </p:spPr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35480"/>
            <a:ext cx="8077200" cy="41605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Kayaking on </a:t>
            </a:r>
            <a:r>
              <a:rPr lang="en-US" dirty="0" err="1" smtClean="0"/>
              <a:t>Wailua</a:t>
            </a:r>
            <a:r>
              <a:rPr lang="en-US" dirty="0" smtClean="0"/>
              <a:t> River</a:t>
            </a:r>
          </a:p>
          <a:p>
            <a:r>
              <a:rPr lang="en-US" dirty="0" smtClean="0"/>
              <a:t>Hiking </a:t>
            </a:r>
            <a:r>
              <a:rPr lang="en-US" dirty="0" err="1" smtClean="0"/>
              <a:t>Kokee</a:t>
            </a:r>
            <a:r>
              <a:rPr lang="en-US" dirty="0" smtClean="0"/>
              <a:t> State Park</a:t>
            </a:r>
          </a:p>
          <a:p>
            <a:r>
              <a:rPr lang="en-US" dirty="0" smtClean="0"/>
              <a:t>Zip lining</a:t>
            </a:r>
          </a:p>
          <a:p>
            <a:r>
              <a:rPr lang="en-US" dirty="0" smtClean="0"/>
              <a:t>Kilauea lighthouse </a:t>
            </a:r>
          </a:p>
          <a:p>
            <a:r>
              <a:rPr lang="en-US" dirty="0" smtClean="0"/>
              <a:t>Air/boat tours Na </a:t>
            </a:r>
            <a:r>
              <a:rPr lang="en-US" dirty="0" err="1"/>
              <a:t>P</a:t>
            </a:r>
            <a:r>
              <a:rPr lang="en-US" dirty="0" err="1" smtClean="0"/>
              <a:t>ali</a:t>
            </a:r>
            <a:r>
              <a:rPr lang="en-US" dirty="0" smtClean="0"/>
              <a:t> Coast and North Shore</a:t>
            </a:r>
          </a:p>
          <a:p>
            <a:r>
              <a:rPr lang="en-US" dirty="0" smtClean="0"/>
              <a:t>Touring </a:t>
            </a:r>
            <a:r>
              <a:rPr lang="en-US" dirty="0" err="1" smtClean="0"/>
              <a:t>Waimea</a:t>
            </a:r>
            <a:r>
              <a:rPr lang="en-US" dirty="0" smtClean="0"/>
              <a:t> Canyon </a:t>
            </a:r>
          </a:p>
          <a:p>
            <a:r>
              <a:rPr lang="en-US" dirty="0" smtClean="0"/>
              <a:t>Boat tour </a:t>
            </a:r>
            <a:r>
              <a:rPr lang="en-US" dirty="0" err="1" smtClean="0"/>
              <a:t>Wailua</a:t>
            </a:r>
            <a:r>
              <a:rPr lang="en-US" dirty="0" smtClean="0"/>
              <a:t> River (only navigable river) </a:t>
            </a:r>
          </a:p>
          <a:p>
            <a:r>
              <a:rPr lang="en-US" dirty="0" smtClean="0"/>
              <a:t>Relaxing on beaches among the North and South shores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2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838200"/>
            <a:ext cx="2365248" cy="169281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Stand up paddle boarding (SUP)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dirty="0"/>
              <a:t>-</a:t>
            </a:r>
            <a:r>
              <a:rPr lang="en-US" sz="1700" dirty="0" smtClean="0"/>
              <a:t>Lessons given all year </a:t>
            </a:r>
          </a:p>
          <a:p>
            <a:r>
              <a:rPr lang="en-US" sz="1700" dirty="0" smtClean="0"/>
              <a:t>-Provided </a:t>
            </a:r>
            <a:r>
              <a:rPr lang="en-US" sz="1700" dirty="0"/>
              <a:t>with SUP Board (epoxy) with soft non slip </a:t>
            </a:r>
            <a:r>
              <a:rPr lang="en-US" sz="1700" dirty="0" smtClean="0"/>
              <a:t>deck</a:t>
            </a:r>
          </a:p>
          <a:p>
            <a:r>
              <a:rPr lang="en-US" sz="1700" dirty="0"/>
              <a:t>-Paddle (High performance carbon fiber</a:t>
            </a:r>
            <a:r>
              <a:rPr lang="en-US" sz="1700" dirty="0" smtClean="0"/>
              <a:t>)</a:t>
            </a:r>
          </a:p>
          <a:p>
            <a:r>
              <a:rPr lang="en-US" sz="1700" dirty="0" smtClean="0"/>
              <a:t>-costs roughly $85/person for 90 min</a:t>
            </a:r>
            <a:endParaRPr lang="en-US" sz="17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72" b="21672"/>
          <a:stretch>
            <a:fillRect/>
          </a:stretch>
        </p:blipFill>
        <p:spPr>
          <a:xfrm rot="420000">
            <a:off x="3685799" y="1454401"/>
            <a:ext cx="3781585" cy="3219963"/>
          </a:xfrm>
        </p:spPr>
      </p:pic>
    </p:spTree>
    <p:extLst>
      <p:ext uri="{BB962C8B-B14F-4D97-AF65-F5344CB8AC3E}">
        <p14:creationId xmlns:p14="http://schemas.microsoft.com/office/powerpoint/2010/main" val="249219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w_ATxGFBpI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00200" y="1447800"/>
            <a:ext cx="58928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3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2212848" cy="15826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Surfing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" y="2362200"/>
            <a:ext cx="2209800" cy="2895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-lessons provided all year</a:t>
            </a:r>
          </a:p>
          <a:p>
            <a:r>
              <a:rPr lang="en-US" sz="1600" dirty="0" smtClean="0"/>
              <a:t>-for less experienced- soft foam boards provided</a:t>
            </a:r>
          </a:p>
          <a:p>
            <a:r>
              <a:rPr lang="en-US" sz="1600" dirty="0" smtClean="0"/>
              <a:t>-</a:t>
            </a:r>
            <a:r>
              <a:rPr lang="en-US" sz="1600" dirty="0"/>
              <a:t>more experienced - short and long epoxy/fiberglass </a:t>
            </a:r>
            <a:r>
              <a:rPr lang="en-US" sz="1600" dirty="0" smtClean="0"/>
              <a:t>boards provided</a:t>
            </a:r>
          </a:p>
          <a:p>
            <a:r>
              <a:rPr lang="en-US" sz="1600" dirty="0" smtClean="0"/>
              <a:t>-costs $50/person for 90 min</a:t>
            </a:r>
            <a:endParaRPr lang="en-US" sz="1600" dirty="0"/>
          </a:p>
        </p:txBody>
      </p:sp>
      <p:pic>
        <p:nvPicPr>
          <p:cNvPr id="1026" name="Picture 2" descr="F:\intro to waves\Surfboard%20Rent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600200"/>
            <a:ext cx="426719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6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2212848" cy="15826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Snorkeling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2209800" cy="2438400"/>
          </a:xfrm>
        </p:spPr>
        <p:txBody>
          <a:bodyPr>
            <a:normAutofit fontScale="92500"/>
          </a:bodyPr>
          <a:lstStyle/>
          <a:p>
            <a:r>
              <a:rPr lang="en-US" sz="1700" dirty="0" smtClean="0"/>
              <a:t>-tours given all year </a:t>
            </a:r>
          </a:p>
          <a:p>
            <a:r>
              <a:rPr lang="en-US" sz="1700" dirty="0"/>
              <a:t>-</a:t>
            </a:r>
            <a:r>
              <a:rPr lang="en-US" sz="1700" dirty="0" smtClean="0"/>
              <a:t>three hour </a:t>
            </a:r>
            <a:r>
              <a:rPr lang="en-US" sz="1700" dirty="0"/>
              <a:t>guided tour along the scenic Hanalei River and Bay Reef Lagoon </a:t>
            </a:r>
            <a:endParaRPr lang="en-US" sz="1700" dirty="0" smtClean="0"/>
          </a:p>
          <a:p>
            <a:r>
              <a:rPr lang="en-US" sz="1700" dirty="0"/>
              <a:t>-provided with Tandem (double) </a:t>
            </a:r>
            <a:r>
              <a:rPr lang="en-US" sz="1700" dirty="0" smtClean="0"/>
              <a:t>kayaks and snorkel gear</a:t>
            </a:r>
          </a:p>
          <a:p>
            <a:r>
              <a:rPr lang="en-US" sz="1700" dirty="0" smtClean="0"/>
              <a:t>-cost $60/person</a:t>
            </a:r>
            <a:endParaRPr lang="en-US" sz="1700" dirty="0"/>
          </a:p>
          <a:p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4" r="10914"/>
          <a:stretch>
            <a:fillRect/>
          </a:stretch>
        </p:blipFill>
        <p:spPr>
          <a:xfrm rot="420000">
            <a:off x="3557898" y="1388993"/>
            <a:ext cx="4258782" cy="3626333"/>
          </a:xfrm>
        </p:spPr>
      </p:pic>
    </p:spTree>
    <p:extLst>
      <p:ext uri="{BB962C8B-B14F-4D97-AF65-F5344CB8AC3E}">
        <p14:creationId xmlns:p14="http://schemas.microsoft.com/office/powerpoint/2010/main" val="38124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r>
              <a:rPr lang="en-US" dirty="0" smtClean="0"/>
              <a:t>Traveling Kauai, 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4244"/>
            <a:ext cx="8229600" cy="4389120"/>
          </a:xfrm>
        </p:spPr>
        <p:txBody>
          <a:bodyPr/>
          <a:lstStyle/>
          <a:p>
            <a:r>
              <a:rPr lang="en-US" dirty="0" smtClean="0"/>
              <a:t>Only one airport-Lihue international (LIH) </a:t>
            </a:r>
          </a:p>
          <a:p>
            <a:r>
              <a:rPr lang="en-US" dirty="0" smtClean="0"/>
              <a:t>Average temperature all year long 75-85 degrees</a:t>
            </a:r>
          </a:p>
          <a:p>
            <a:r>
              <a:rPr lang="en-US" dirty="0" smtClean="0"/>
              <a:t>Best time to travel is winter, </a:t>
            </a:r>
            <a:r>
              <a:rPr lang="en-US" dirty="0" err="1" smtClean="0"/>
              <a:t>december</a:t>
            </a:r>
            <a:r>
              <a:rPr lang="en-US" dirty="0" smtClean="0"/>
              <a:t> through march</a:t>
            </a:r>
          </a:p>
          <a:p>
            <a:r>
              <a:rPr lang="en-US" dirty="0" smtClean="0"/>
              <a:t>Largest surf occurs during winter months</a:t>
            </a:r>
          </a:p>
          <a:p>
            <a:r>
              <a:rPr lang="en-US" dirty="0" smtClean="0"/>
              <a:t>Hawaii standard time zone GMT, 5 hours behind U.S. east coast</a:t>
            </a:r>
          </a:p>
          <a:p>
            <a:r>
              <a:rPr lang="en-US" dirty="0"/>
              <a:t>20 minute plane ride from Honolulu, HI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5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kauai.hawaii-accommodation-pictures.com/graphics/Kauai-Accommod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1399309"/>
            <a:ext cx="560248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608</Words>
  <Application>Microsoft Office PowerPoint</Application>
  <PresentationFormat>On-screen Show (4:3)</PresentationFormat>
  <Paragraphs>95</Paragraphs>
  <Slides>19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Hanalei Bay, Kauai</vt:lpstr>
      <vt:lpstr>About Kauai</vt:lpstr>
      <vt:lpstr>Activities</vt:lpstr>
      <vt:lpstr>Stand up paddle boarding (SUP)</vt:lpstr>
      <vt:lpstr>PowerPoint Presentation</vt:lpstr>
      <vt:lpstr>Surfing</vt:lpstr>
      <vt:lpstr>Snorkeling</vt:lpstr>
      <vt:lpstr>Traveling Kauai, HI</vt:lpstr>
      <vt:lpstr>PowerPoint Presentation</vt:lpstr>
      <vt:lpstr>Resort Destinations</vt:lpstr>
      <vt:lpstr>PowerPoint Presentation</vt:lpstr>
      <vt:lpstr>Hanalei Bay</vt:lpstr>
      <vt:lpstr>Video Hanalei Pier</vt:lpstr>
      <vt:lpstr>Big Wave Surfing Pictures</vt:lpstr>
      <vt:lpstr>Big Waves Kauai North Shore</vt:lpstr>
      <vt:lpstr>Hanalei Bay Pictures</vt:lpstr>
      <vt:lpstr>Hanalei Bay Weather/Surfing</vt:lpstr>
      <vt:lpstr>January Wind and Swell Stats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Hanalei Bay, Kauai</dc:title>
  <dc:creator>stk33219</dc:creator>
  <cp:lastModifiedBy>DANA BEZAIRE</cp:lastModifiedBy>
  <cp:revision>36</cp:revision>
  <dcterms:created xsi:type="dcterms:W3CDTF">2011-10-31T16:40:26Z</dcterms:created>
  <dcterms:modified xsi:type="dcterms:W3CDTF">2011-11-01T07:06:57Z</dcterms:modified>
</cp:coreProperties>
</file>